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62" r:id="rId2"/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63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32" autoAdjust="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59DED-5C9A-4673-82F9-6B514644144A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1F5F4-5057-4D76-BFC7-EB95F023CE8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5964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6328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5174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9868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8487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42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352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6490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0940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0942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9722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0930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141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4657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0407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6681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9907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4647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5165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9647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4417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0455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2644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2551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7373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1541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0315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514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813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316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5360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747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862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 Murat Başeren</a:t>
            </a:r>
          </a:p>
          <a:p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Udemy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|ASP.NET MVC Yazılımcıların Yükselişi Eğitimi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F5F4-5057-4D76-BFC7-EB95F023CE84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259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380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695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1281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4058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99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7726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4148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3875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4260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279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0313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300412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359156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1359156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1564328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tr-TR" dirty="0"/>
              <a:t>Asıl başlık stili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1580956"/>
            <a:ext cx="1171888" cy="1356442"/>
          </a:xfrm>
        </p:spPr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1728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103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89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376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407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496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0680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570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38C46-A239-4806-AA9F-0BA9C83EC723}" type="datetimeFigureOut">
              <a:rPr lang="tr-TR" smtClean="0"/>
              <a:t>09.04.2018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09D60-7B25-484C-8361-A25A4E86063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2552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96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ctrTitle"/>
          </p:nvPr>
        </p:nvSpPr>
        <p:spPr>
          <a:xfrm>
            <a:off x="680322" y="2804161"/>
            <a:ext cx="8144134" cy="1383898"/>
          </a:xfrm>
        </p:spPr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br>
              <a:rPr lang="tr-TR" dirty="0"/>
            </a:br>
            <a:r>
              <a:rPr lang="tr-TR" dirty="0"/>
              <a:t>Ayarları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BD83FB13-EB10-426F-9174-E7AD75835A8F}"/>
              </a:ext>
            </a:extLst>
          </p:cNvPr>
          <p:cNvSpPr txBox="1"/>
          <p:nvPr/>
        </p:nvSpPr>
        <p:spPr>
          <a:xfrm>
            <a:off x="291402" y="4632291"/>
            <a:ext cx="58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ln w="12700" cmpd="sng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K. Murat Başeren</a:t>
            </a:r>
          </a:p>
          <a:p>
            <a:r>
              <a:rPr lang="tr-TR" b="1" dirty="0" err="1">
                <a:ln w="12700" cmpd="sng">
                  <a:noFill/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Udemy</a:t>
            </a:r>
            <a:r>
              <a:rPr lang="tr-TR" b="1" dirty="0">
                <a:ln w="12700" cmpd="sng">
                  <a:noFill/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|ASP.NET MVC Yazılımcıların Yükselişi Eğitimi</a:t>
            </a:r>
          </a:p>
        </p:txBody>
      </p:sp>
    </p:spTree>
    <p:extLst>
      <p:ext uri="{BB962C8B-B14F-4D97-AF65-F5344CB8AC3E}">
        <p14:creationId xmlns:p14="http://schemas.microsoft.com/office/powerpoint/2010/main" val="298144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655489D-B240-454D-82E4-B4179FF93D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0"/>
          <a:stretch/>
        </p:blipFill>
        <p:spPr>
          <a:xfrm>
            <a:off x="140677" y="2185846"/>
            <a:ext cx="5596932" cy="278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39D3742-F886-49F7-ADAA-A5FC751DB0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0" t="5894" r="19698"/>
          <a:stretch/>
        </p:blipFill>
        <p:spPr>
          <a:xfrm>
            <a:off x="5737609" y="3436979"/>
            <a:ext cx="4642340" cy="3421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EDF2EAC-3E20-42B7-97D1-3C943C45C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138" y="2185846"/>
            <a:ext cx="3678088" cy="2183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9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A340AE7-FE44-4640-A9E9-9A59F94BF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18" y="2106649"/>
            <a:ext cx="9537207" cy="4751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95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0B4602-1879-445D-99F8-B82A9601D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0" y="2110153"/>
            <a:ext cx="5209351" cy="4607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95DB564-275B-4DFB-9DA1-ADB69FBE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89" y="4080105"/>
            <a:ext cx="7908053" cy="2245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0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D354DA8-3569-4271-886B-980A35B42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3" y="2085373"/>
            <a:ext cx="6433483" cy="4280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F204987-7D00-4497-8F27-37817BDA3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82" y="2684771"/>
            <a:ext cx="6034995" cy="4012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35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61D164B-2EA2-4BCB-A1B0-BC52F7587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120201"/>
            <a:ext cx="4604801" cy="4582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7FFF016-12CC-4CA9-8356-5B75A087E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24" y="2120201"/>
            <a:ext cx="5175163" cy="4582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25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EE67B38-3E8C-4E59-9FE5-CFCD52F60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6" y="2155267"/>
            <a:ext cx="6302766" cy="3611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55B9A49-7D51-48CE-9F71-D82A689A6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2155267"/>
            <a:ext cx="5288135" cy="4406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5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A2789E-AFE2-4FC4-8487-B41C15F7F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9" y="2130471"/>
            <a:ext cx="7194619" cy="29395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11F3B85-F924-43ED-8AC3-123D998F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51" y="2759507"/>
            <a:ext cx="6747324" cy="39375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76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2AE923-5EAC-47A3-8E98-1715ACEC2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2173141"/>
            <a:ext cx="6840739" cy="2470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48B608D-3EBA-4C04-9941-9AE466AF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256582"/>
            <a:ext cx="6654350" cy="4592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4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C428358-01D3-4BFE-9A10-D783BB57B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7" y="2138084"/>
            <a:ext cx="6402571" cy="2820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1F4775B-93E8-42E1-A598-C3CFA2525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26" y="2384534"/>
            <a:ext cx="7787474" cy="4407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77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A3EBD2B-1085-4BBF-8516-5484BF848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65" y="2095319"/>
            <a:ext cx="7135705" cy="4561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988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F4E190E-5F0A-474B-B5AF-0C562EE98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9" y="2331217"/>
            <a:ext cx="3661797" cy="3421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252E495-AE01-43BA-AF88-3F8E24BA4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69" y="2331217"/>
            <a:ext cx="6042364" cy="42856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54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E132D96-C3BF-490F-8278-C513B92E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4" y="2092377"/>
            <a:ext cx="5937141" cy="3323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703D79F-AE99-484A-AFED-360A4F71A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92" y="2227606"/>
            <a:ext cx="6198687" cy="4534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48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6E75A16-E328-4B53-A3E3-A2C9585E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3" y="2090057"/>
            <a:ext cx="5504409" cy="4054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F9850CD-946D-47B2-8BCE-03508E1EA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60" y="3690638"/>
            <a:ext cx="8376900" cy="3137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41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0A9FBE2-84B0-4E5D-83F1-DC6B26995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8" b="17216"/>
          <a:stretch/>
        </p:blipFill>
        <p:spPr>
          <a:xfrm>
            <a:off x="135952" y="2119768"/>
            <a:ext cx="6807458" cy="4160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BAC211F-EC04-48CF-B347-CA9FD51D45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5" r="13611" b="14578"/>
          <a:stretch/>
        </p:blipFill>
        <p:spPr>
          <a:xfrm>
            <a:off x="7063990" y="2119768"/>
            <a:ext cx="4994031" cy="4352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0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6F124EA-C72A-4F49-A69D-96A36820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2" y="2143111"/>
            <a:ext cx="11900970" cy="4694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667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DFC6701-ECCB-458D-A615-BEEA050E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7" y="2046987"/>
            <a:ext cx="11740721" cy="4811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6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941C9A6-E695-4781-91D4-B1414119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7" y="2077496"/>
            <a:ext cx="6089495" cy="4677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138D71E-0251-4C83-807B-84E7C671F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02" y="2396981"/>
            <a:ext cx="5532384" cy="4096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17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ctrTitle"/>
          </p:nvPr>
        </p:nvSpPr>
        <p:spPr>
          <a:xfrm>
            <a:off x="680322" y="2804161"/>
            <a:ext cx="8144134" cy="1383898"/>
          </a:xfrm>
        </p:spPr>
        <p:txBody>
          <a:bodyPr/>
          <a:lstStyle/>
          <a:p>
            <a:r>
              <a:rPr lang="tr-TR" dirty="0"/>
              <a:t>ASP.NET MVC Projesi Yayınlama(</a:t>
            </a:r>
            <a:r>
              <a:rPr lang="tr-TR" dirty="0" err="1"/>
              <a:t>Publish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68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7A5E3BF5-6449-48A8-B61B-C1553567A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96" y="2351426"/>
            <a:ext cx="4962834" cy="4426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ASP.NET MVC Projesi Yayınlama(</a:t>
            </a:r>
            <a:r>
              <a:rPr lang="tr-TR" dirty="0" err="1"/>
              <a:t>Publish</a:t>
            </a:r>
            <a:r>
              <a:rPr lang="tr-TR" dirty="0"/>
              <a:t>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06C112B-4EAB-4687-A185-2F4CA34C9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4" y="2105360"/>
            <a:ext cx="6095604" cy="2816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77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ASP.NET MVC Projesi Yayınlama(</a:t>
            </a:r>
            <a:r>
              <a:rPr lang="tr-TR" dirty="0" err="1"/>
              <a:t>Publish</a:t>
            </a:r>
            <a:r>
              <a:rPr lang="tr-TR" dirty="0"/>
              <a:t>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F021F35-84B8-4431-96D0-AD40F7528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70" y="2087027"/>
            <a:ext cx="8460712" cy="4621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466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ASP.NET MVC Projesi Yayınlama(</a:t>
            </a:r>
            <a:r>
              <a:rPr lang="tr-TR" dirty="0" err="1"/>
              <a:t>Publish</a:t>
            </a:r>
            <a:r>
              <a:rPr lang="tr-TR" dirty="0"/>
              <a:t>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8788AA2-E597-49CE-AA67-87A6BCC59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75" y="2098662"/>
            <a:ext cx="8462010" cy="462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E9A788A-9FC4-44D9-ACD2-B3CCFA06B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7" y="2129364"/>
            <a:ext cx="3599817" cy="240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3B30F8C-840C-42D8-9F7A-61C3B496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75" y="3330142"/>
            <a:ext cx="3682534" cy="3140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4695B8F-6D0A-4B9E-9C55-235B3AD9B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15" y="2129364"/>
            <a:ext cx="3417726" cy="3511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869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ASP.NET MVC Projesi Yayınlama(</a:t>
            </a:r>
            <a:r>
              <a:rPr lang="tr-TR" dirty="0" err="1"/>
              <a:t>Publish</a:t>
            </a:r>
            <a:r>
              <a:rPr lang="tr-TR" dirty="0"/>
              <a:t>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8296DD7-45FE-4218-B1D5-2FA477462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5" y="2170444"/>
            <a:ext cx="6484875" cy="3527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A84EEF7-A1AA-487D-B16A-172107C42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12" y="2170444"/>
            <a:ext cx="4884168" cy="4597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01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ASP.NET MVC Projesi Yayınlama(</a:t>
            </a:r>
            <a:r>
              <a:rPr lang="tr-TR" dirty="0" err="1"/>
              <a:t>Publish</a:t>
            </a:r>
            <a:r>
              <a:rPr lang="tr-TR" dirty="0"/>
              <a:t>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B161473-3D4E-4129-97FF-445D3C277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6" y="2165552"/>
            <a:ext cx="4860688" cy="4526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BC727CF-9E3C-442E-A34E-3AD18C9BC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21" y="2165552"/>
            <a:ext cx="4366638" cy="2568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7D04903-9822-464F-9F89-25CB8672F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26" y="3526768"/>
            <a:ext cx="3917019" cy="2758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6D95E63-C312-460B-B11D-7284E1976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677" y="4428876"/>
            <a:ext cx="3924640" cy="2331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DD41B1D9-2768-4027-830F-CDEFBD376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7" y="2113008"/>
            <a:ext cx="4977176" cy="2192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ASP.NET MVC Projesi Yayınlama(</a:t>
            </a:r>
            <a:r>
              <a:rPr lang="tr-TR" dirty="0" err="1"/>
              <a:t>Publish</a:t>
            </a:r>
            <a:r>
              <a:rPr lang="tr-TR" dirty="0"/>
              <a:t>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0911312-4149-42CC-B1AD-B98B7A6B8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51" y="3555442"/>
            <a:ext cx="8016935" cy="3093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AutoShape 2" descr="Image result for filezilla logo">
            <a:extLst>
              <a:ext uri="{FF2B5EF4-FFF2-40B4-BE49-F238E27FC236}">
                <a16:creationId xmlns:a16="http://schemas.microsoft.com/office/drawing/2014/main" id="{39D1BA8A-3848-4B45-BCBF-16D15D3400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0" name="Picture 6" descr="Image result for filezilla logo .png">
            <a:extLst>
              <a:ext uri="{FF2B5EF4-FFF2-40B4-BE49-F238E27FC236}">
                <a16:creationId xmlns:a16="http://schemas.microsoft.com/office/drawing/2014/main" id="{5F02A9AB-6677-448A-96AD-3955B8E3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93" y="570216"/>
            <a:ext cx="1400070" cy="14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10976B19-1E3E-48C0-982E-04C6006A6495}"/>
              </a:ext>
            </a:extLst>
          </p:cNvPr>
          <p:cNvSpPr/>
          <p:nvPr/>
        </p:nvSpPr>
        <p:spPr>
          <a:xfrm>
            <a:off x="8909952" y="2061448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https://filezilla-project.org/</a:t>
            </a:r>
          </a:p>
        </p:txBody>
      </p:sp>
    </p:spTree>
    <p:extLst>
      <p:ext uri="{BB962C8B-B14F-4D97-AF65-F5344CB8AC3E}">
        <p14:creationId xmlns:p14="http://schemas.microsoft.com/office/powerpoint/2010/main" val="92178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ASP.NET MVC Projesi Yayınlama(</a:t>
            </a:r>
            <a:r>
              <a:rPr lang="tr-TR" dirty="0" err="1"/>
              <a:t>Publish</a:t>
            </a:r>
            <a:r>
              <a:rPr lang="tr-TR" dirty="0"/>
              <a:t>)</a:t>
            </a:r>
          </a:p>
        </p:txBody>
      </p:sp>
      <p:pic>
        <p:nvPicPr>
          <p:cNvPr id="3" name="Picture 6" descr="Image result for filezilla logo .png">
            <a:extLst>
              <a:ext uri="{FF2B5EF4-FFF2-40B4-BE49-F238E27FC236}">
                <a16:creationId xmlns:a16="http://schemas.microsoft.com/office/drawing/2014/main" id="{69C97369-E4E5-45AD-9E21-24119A73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93" y="570216"/>
            <a:ext cx="1400070" cy="14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30F3C14-694F-4026-B734-F62CE82D5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9" y="2096344"/>
            <a:ext cx="4013292" cy="2084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3472BB2-C123-4BC1-9971-77308F863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3" y="2096344"/>
            <a:ext cx="7520800" cy="4761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2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ASP.NET MVC Projesi Yayınlama(</a:t>
            </a:r>
            <a:r>
              <a:rPr lang="tr-TR" dirty="0" err="1"/>
              <a:t>Publish</a:t>
            </a:r>
            <a:r>
              <a:rPr lang="tr-TR" dirty="0"/>
              <a:t>)</a:t>
            </a:r>
          </a:p>
        </p:txBody>
      </p:sp>
      <p:pic>
        <p:nvPicPr>
          <p:cNvPr id="3" name="Picture 6" descr="Image result for filezilla logo .png">
            <a:extLst>
              <a:ext uri="{FF2B5EF4-FFF2-40B4-BE49-F238E27FC236}">
                <a16:creationId xmlns:a16="http://schemas.microsoft.com/office/drawing/2014/main" id="{EF54B995-86A2-4030-81A0-91B897D9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193" y="570216"/>
            <a:ext cx="1400070" cy="14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683E466-2418-47EE-926F-F3377F4BB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9" y="2225820"/>
            <a:ext cx="7132938" cy="13412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4D746B4-0A6B-4EA4-A698-68BF1463A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26" y="3019620"/>
            <a:ext cx="6511333" cy="3685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60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39E36D7-32DC-4273-AE94-24F975384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5" y="2049863"/>
            <a:ext cx="2948007" cy="2953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2D2A537-A5F0-4FB3-9031-CF08E518F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59" y="2803491"/>
            <a:ext cx="3813930" cy="3019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5AA8059-7509-41BB-9C5F-18A3083BE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14" y="4201678"/>
            <a:ext cx="6261049" cy="2499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75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9453EA5-0426-424E-AA26-336B52902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6" y="2193435"/>
            <a:ext cx="5807628" cy="2426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5312E6F-9DF5-4FF8-9787-FB464CA5C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24" y="3100016"/>
            <a:ext cx="6109078" cy="2625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CD14996-3530-495E-A3A1-28FD19736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93" y="4619525"/>
            <a:ext cx="5445887" cy="1875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02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F91CEB1-844B-436E-888F-45E0CD5CB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0" y="2094422"/>
            <a:ext cx="6241527" cy="2189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C818C81-97CF-46B2-9D82-A7B2C56B2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53" y="4430909"/>
            <a:ext cx="5220232" cy="2321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5572053-F010-41FA-AFAB-5897E66F5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85" y="2743200"/>
            <a:ext cx="5372973" cy="2660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69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39D23A-9E8A-4261-BEB1-0CD7C271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0" y="2091701"/>
            <a:ext cx="5241733" cy="3141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07EC7AF-EE24-4BA2-9F58-BF3AEB46D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49" y="3672291"/>
            <a:ext cx="4957627" cy="3170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4CFF60C-3B0F-45EA-9B6F-16973618F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80" y="2091701"/>
            <a:ext cx="5229120" cy="3550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8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B6C457B-F8C5-499E-A51B-BEB393148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1" y="2438578"/>
            <a:ext cx="5145224" cy="384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F19933E-7C85-4DF4-951C-C4AA2650A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47" y="2438578"/>
            <a:ext cx="5044273" cy="3840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08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Domain ve </a:t>
            </a:r>
            <a:r>
              <a:rPr lang="tr-TR" dirty="0" err="1"/>
              <a:t>Hosting</a:t>
            </a:r>
            <a:r>
              <a:rPr lang="tr-TR" dirty="0"/>
              <a:t> Ayarları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0E70736-E713-4D11-89CA-C4BDF5E0C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8" y="2471893"/>
            <a:ext cx="6047002" cy="3405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228CF28-E70B-433C-AA42-6E557307A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24" y="2471892"/>
            <a:ext cx="5771289" cy="3496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1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1312</TotalTime>
  <Words>661</Words>
  <Application>Microsoft Office PowerPoint</Application>
  <PresentationFormat>Geniş ekran</PresentationFormat>
  <Paragraphs>136</Paragraphs>
  <Slides>34</Slides>
  <Notes>33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38" baseType="lpstr">
      <vt:lpstr>Arial</vt:lpstr>
      <vt:lpstr>Calibri</vt:lpstr>
      <vt:lpstr>Trebuchet MS</vt:lpstr>
      <vt:lpstr>Berlin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Domain ve Hosting Ayarları</vt:lpstr>
      <vt:lpstr>ASP.NET MVC Projesi Yayınlama(Publish)</vt:lpstr>
      <vt:lpstr>ASP.NET MVC Projesi Yayınlama(Publish)</vt:lpstr>
      <vt:lpstr>ASP.NET MVC Projesi Yayınlama(Publish)</vt:lpstr>
      <vt:lpstr>ASP.NET MVC Projesi Yayınlama(Publish)</vt:lpstr>
      <vt:lpstr>ASP.NET MVC Projesi Yayınlama(Publish)</vt:lpstr>
      <vt:lpstr>ASP.NET MVC Projesi Yayınlama(Publish)</vt:lpstr>
      <vt:lpstr>ASP.NET MVC Projesi Yayınlama(Publish)</vt:lpstr>
      <vt:lpstr>ASP.NET MVC Projesi Yayınlama(Publish)</vt:lpstr>
      <vt:lpstr>ASP.NET MVC Projesi Yayınlama(Publish)</vt:lpstr>
    </vt:vector>
  </TitlesOfParts>
  <Company>K. Murat Başeren</Company>
  <LinksUpToDate>false</LinksUpToDate>
  <SharedDoc>false</SharedDoc>
  <HyperlinkBase>K. Murat Başeren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Hosting-Domain Ayarları ve ASP.NET MVC Site Yayınlama</dc:title>
  <dc:subject>K. Murat Başeren</dc:subject>
  <dc:creator>Kadir Murat Başeren</dc:creator>
  <cp:keywords>K. Murat Başeren - ASPNET MVC Yazılımcıların Yükselişi</cp:keywords>
  <cp:lastModifiedBy>Kadir Murat Başeren</cp:lastModifiedBy>
  <cp:revision>200</cp:revision>
  <dcterms:created xsi:type="dcterms:W3CDTF">2016-12-30T07:42:13Z</dcterms:created>
  <dcterms:modified xsi:type="dcterms:W3CDTF">2018-04-09T01:19:15Z</dcterms:modified>
  <cp:category>K. Murat Başeren</cp:category>
</cp:coreProperties>
</file>